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</p:sldIdLst>
  <p:sldSz cx="27093863" cy="15240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BD5"/>
    <a:srgbClr val="00A040"/>
    <a:srgbClr val="1C8C42"/>
    <a:srgbClr val="FFFFFF"/>
    <a:srgbClr val="009F40"/>
    <a:srgbClr val="003300"/>
    <a:srgbClr val="C5E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33" d="100"/>
          <a:sy n="33" d="100"/>
        </p:scale>
        <p:origin x="72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733" y="2494140"/>
            <a:ext cx="20320397" cy="5305778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733" y="8004529"/>
            <a:ext cx="20320397" cy="367947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45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7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89046" y="811389"/>
            <a:ext cx="5842114" cy="1291519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2703" y="811389"/>
            <a:ext cx="17187669" cy="1291519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43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94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592" y="3799419"/>
            <a:ext cx="23368457" cy="6339416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592" y="10198808"/>
            <a:ext cx="23368457" cy="333374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78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2703" y="4056944"/>
            <a:ext cx="11514892" cy="96696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268" y="4056944"/>
            <a:ext cx="11514892" cy="96696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32" y="811390"/>
            <a:ext cx="23368457" cy="294569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233" y="3735918"/>
            <a:ext cx="11461973" cy="1830916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6233" y="5566834"/>
            <a:ext cx="11461973" cy="81879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16268" y="3735918"/>
            <a:ext cx="11518421" cy="1830916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16268" y="5566834"/>
            <a:ext cx="11518421" cy="81879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05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7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9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33" y="1016000"/>
            <a:ext cx="8738475" cy="3556000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8421" y="2194279"/>
            <a:ext cx="13716268" cy="10830278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233" y="4572000"/>
            <a:ext cx="8738475" cy="8470196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3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33" y="1016000"/>
            <a:ext cx="8738475" cy="3556000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18421" y="2194279"/>
            <a:ext cx="13716268" cy="10830278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233" y="4572000"/>
            <a:ext cx="8738475" cy="8470196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9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62703" y="811390"/>
            <a:ext cx="23368457" cy="2945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2703" y="4056944"/>
            <a:ext cx="23368457" cy="966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62703" y="14125223"/>
            <a:ext cx="6096119" cy="811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A50B-E4BD-4AAE-8577-10FB4E8DE6B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74842" y="14125223"/>
            <a:ext cx="9144179" cy="811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135041" y="14125223"/>
            <a:ext cx="6096119" cy="811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8049-8180-4E7A-8C5A-40D6C73BD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55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kumimoji="1"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kumimoji="1"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図 152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27"/>
          <a:stretch/>
        </p:blipFill>
        <p:spPr>
          <a:xfrm flipH="1">
            <a:off x="1484023" y="5257338"/>
            <a:ext cx="2598441" cy="4505508"/>
          </a:xfrm>
          <a:prstGeom prst="rect">
            <a:avLst/>
          </a:prstGeom>
        </p:spPr>
      </p:pic>
      <p:pic>
        <p:nvPicPr>
          <p:cNvPr id="158" name="図 15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29470" y="5056513"/>
            <a:ext cx="4454029" cy="4454029"/>
          </a:xfrm>
          <a:prstGeom prst="rect">
            <a:avLst/>
          </a:prstGeom>
        </p:spPr>
      </p:pic>
      <p:grpSp>
        <p:nvGrpSpPr>
          <p:cNvPr id="226" name="グループ化 225"/>
          <p:cNvGrpSpPr/>
          <p:nvPr/>
        </p:nvGrpSpPr>
        <p:grpSpPr>
          <a:xfrm>
            <a:off x="161641" y="4686910"/>
            <a:ext cx="6480000" cy="6703700"/>
            <a:chOff x="235801" y="4627136"/>
            <a:chExt cx="6480000" cy="6703700"/>
          </a:xfrm>
        </p:grpSpPr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CC6CEE4A-CF06-4595-9E19-B131BB8F8FBD}"/>
                </a:ext>
              </a:extLst>
            </p:cNvPr>
            <p:cNvSpPr/>
            <p:nvPr/>
          </p:nvSpPr>
          <p:spPr>
            <a:xfrm>
              <a:off x="235801" y="9674410"/>
              <a:ext cx="6480000" cy="115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/>
              <a:r>
                <a:rPr kumimoji="1" lang="ja-JP" altLang="en-US" sz="6600" b="1" spc="313" dirty="0">
                  <a:solidFill>
                    <a:schemeClr val="tx2"/>
                  </a:solidFill>
                  <a:latin typeface="+mn-ea"/>
                </a:rPr>
                <a:t>職場を出よう</a:t>
              </a:r>
              <a:endParaRPr kumimoji="1" lang="en-US" altLang="ja-JP" sz="6600" b="1" spc="313" dirty="0">
                <a:solidFill>
                  <a:schemeClr val="tx2"/>
                </a:solidFill>
                <a:latin typeface="+mn-ea"/>
              </a:endParaRPr>
            </a:p>
          </p:txBody>
        </p:sp>
        <p:pic>
          <p:nvPicPr>
            <p:cNvPr id="157" name="図 156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1"/>
            <a:stretch/>
          </p:blipFill>
          <p:spPr>
            <a:xfrm flipH="1">
              <a:off x="4145594" y="4627136"/>
              <a:ext cx="2188264" cy="4813720"/>
            </a:xfrm>
            <a:prstGeom prst="rect">
              <a:avLst/>
            </a:prstGeom>
          </p:spPr>
        </p:pic>
        <p:sp>
          <p:nvSpPr>
            <p:cNvPr id="156" name="角丸四角形 155"/>
            <p:cNvSpPr/>
            <p:nvPr/>
          </p:nvSpPr>
          <p:spPr>
            <a:xfrm>
              <a:off x="235801" y="4850836"/>
              <a:ext cx="6480000" cy="6480000"/>
            </a:xfrm>
            <a:prstGeom prst="roundRect">
              <a:avLst>
                <a:gd name="adj" fmla="val 5389"/>
              </a:avLst>
            </a:prstGeom>
            <a:noFill/>
            <a:ln w="101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7" dirty="0"/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6839007" y="4886006"/>
            <a:ext cx="6575179" cy="6480000"/>
            <a:chOff x="6949969" y="4839862"/>
            <a:chExt cx="6575179" cy="6480000"/>
          </a:xfrm>
        </p:grpSpPr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E9A32B45-EF73-4E00-91C9-E9CC15924FC4}"/>
                </a:ext>
              </a:extLst>
            </p:cNvPr>
            <p:cNvSpPr/>
            <p:nvPr/>
          </p:nvSpPr>
          <p:spPr>
            <a:xfrm>
              <a:off x="6949969" y="9674410"/>
              <a:ext cx="6480000" cy="115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/>
              <a:r>
                <a:rPr kumimoji="1" lang="ja-JP" altLang="en-US" sz="6600" b="1" spc="313" dirty="0">
                  <a:solidFill>
                    <a:schemeClr val="tx2"/>
                  </a:solidFill>
                  <a:latin typeface="+mn-ea"/>
                </a:rPr>
                <a:t>お店を出よう</a:t>
              </a:r>
              <a:endParaRPr kumimoji="1" lang="en-US" altLang="ja-JP" sz="6600" b="1" spc="313" dirty="0">
                <a:solidFill>
                  <a:schemeClr val="tx2"/>
                </a:solidFill>
                <a:latin typeface="+mn-ea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7242672" y="5895823"/>
              <a:ext cx="2880007" cy="2511716"/>
              <a:chOff x="7417555" y="4811834"/>
              <a:chExt cx="1784989" cy="1467703"/>
            </a:xfrm>
          </p:grpSpPr>
          <p:sp>
            <p:nvSpPr>
              <p:cNvPr id="162" name="正方形/長方形 161"/>
              <p:cNvSpPr/>
              <p:nvPr/>
            </p:nvSpPr>
            <p:spPr>
              <a:xfrm>
                <a:off x="7604331" y="5343114"/>
                <a:ext cx="1411436" cy="9364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325" dirty="0"/>
              </a:p>
            </p:txBody>
          </p:sp>
          <p:grpSp>
            <p:nvGrpSpPr>
              <p:cNvPr id="163" name="グループ化 162"/>
              <p:cNvGrpSpPr/>
              <p:nvPr/>
            </p:nvGrpSpPr>
            <p:grpSpPr>
              <a:xfrm>
                <a:off x="7897793" y="5527754"/>
                <a:ext cx="821904" cy="709042"/>
                <a:chOff x="-3094987" y="4159396"/>
                <a:chExt cx="2403180" cy="1535603"/>
              </a:xfrm>
            </p:grpSpPr>
            <p:sp>
              <p:nvSpPr>
                <p:cNvPr id="182" name="正方形/長方形 181"/>
                <p:cNvSpPr/>
                <p:nvPr/>
              </p:nvSpPr>
              <p:spPr>
                <a:xfrm>
                  <a:off x="-3094987" y="4159396"/>
                  <a:ext cx="1124264" cy="15356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325" dirty="0"/>
                </a:p>
              </p:txBody>
            </p:sp>
            <p:sp>
              <p:nvSpPr>
                <p:cNvPr id="183" name="正方形/長方形 182"/>
                <p:cNvSpPr/>
                <p:nvPr/>
              </p:nvSpPr>
              <p:spPr>
                <a:xfrm>
                  <a:off x="-1816072" y="4159396"/>
                  <a:ext cx="1124265" cy="15356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325" dirty="0"/>
                </a:p>
              </p:txBody>
            </p:sp>
          </p:grpSp>
          <p:grpSp>
            <p:nvGrpSpPr>
              <p:cNvPr id="164" name="グループ化 163"/>
              <p:cNvGrpSpPr/>
              <p:nvPr/>
            </p:nvGrpSpPr>
            <p:grpSpPr>
              <a:xfrm>
                <a:off x="7417555" y="4871357"/>
                <a:ext cx="1784989" cy="437933"/>
                <a:chOff x="4861303" y="2687458"/>
                <a:chExt cx="1713589" cy="540977"/>
              </a:xfrm>
            </p:grpSpPr>
            <p:sp>
              <p:nvSpPr>
                <p:cNvPr id="174" name="台形 173"/>
                <p:cNvSpPr/>
                <p:nvPr/>
              </p:nvSpPr>
              <p:spPr>
                <a:xfrm>
                  <a:off x="4861303" y="2688435"/>
                  <a:ext cx="1713589" cy="540000"/>
                </a:xfrm>
                <a:prstGeom prst="trapezoid">
                  <a:avLst>
                    <a:gd name="adj" fmla="val 19303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325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75" name="グループ化 174"/>
                <p:cNvGrpSpPr/>
                <p:nvPr/>
              </p:nvGrpSpPr>
              <p:grpSpPr>
                <a:xfrm>
                  <a:off x="5076984" y="2687458"/>
                  <a:ext cx="1300195" cy="540001"/>
                  <a:chOff x="5076514" y="2687458"/>
                  <a:chExt cx="1300195" cy="540001"/>
                </a:xfrm>
              </p:grpSpPr>
              <p:cxnSp>
                <p:nvCxnSpPr>
                  <p:cNvPr id="176" name="直線コネクタ 175"/>
                  <p:cNvCxnSpPr/>
                  <p:nvPr/>
                </p:nvCxnSpPr>
                <p:spPr>
                  <a:xfrm>
                    <a:off x="5076514" y="2687458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/>
                  <p:nvPr/>
                </p:nvCxnSpPr>
                <p:spPr>
                  <a:xfrm>
                    <a:off x="5336553" y="2687458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/>
                  <p:nvPr/>
                </p:nvCxnSpPr>
                <p:spPr>
                  <a:xfrm>
                    <a:off x="5596592" y="2687458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コネクタ 178"/>
                  <p:cNvCxnSpPr/>
                  <p:nvPr/>
                </p:nvCxnSpPr>
                <p:spPr>
                  <a:xfrm>
                    <a:off x="5856631" y="2687458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直線コネクタ 179"/>
                  <p:cNvCxnSpPr/>
                  <p:nvPr/>
                </p:nvCxnSpPr>
                <p:spPr>
                  <a:xfrm>
                    <a:off x="6116670" y="2687458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直線コネクタ 180"/>
                  <p:cNvCxnSpPr/>
                  <p:nvPr/>
                </p:nvCxnSpPr>
                <p:spPr>
                  <a:xfrm>
                    <a:off x="6376709" y="2687459"/>
                    <a:ext cx="0" cy="540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65" name="正方形/長方形 164"/>
              <p:cNvSpPr/>
              <p:nvPr/>
            </p:nvSpPr>
            <p:spPr>
              <a:xfrm>
                <a:off x="7799985" y="4962324"/>
                <a:ext cx="1125000" cy="262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325" dirty="0">
                  <a:solidFill>
                    <a:srgbClr val="1C8C42"/>
                  </a:solidFill>
                </a:endParaRPr>
              </a:p>
            </p:txBody>
          </p:sp>
          <p:grpSp>
            <p:nvGrpSpPr>
              <p:cNvPr id="166" name="グループ化 165"/>
              <p:cNvGrpSpPr/>
              <p:nvPr/>
            </p:nvGrpSpPr>
            <p:grpSpPr>
              <a:xfrm>
                <a:off x="7668447" y="4811834"/>
                <a:ext cx="450000" cy="450000"/>
                <a:chOff x="4934519" y="2745800"/>
                <a:chExt cx="432000" cy="432000"/>
              </a:xfrm>
            </p:grpSpPr>
            <p:sp>
              <p:nvSpPr>
                <p:cNvPr id="167" name="楕円 166"/>
                <p:cNvSpPr/>
                <p:nvPr/>
              </p:nvSpPr>
              <p:spPr>
                <a:xfrm>
                  <a:off x="4934519" y="2745800"/>
                  <a:ext cx="432000" cy="4320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325" dirty="0"/>
                </a:p>
              </p:txBody>
            </p:sp>
            <p:grpSp>
              <p:nvGrpSpPr>
                <p:cNvPr id="168" name="グループ化 167"/>
                <p:cNvGrpSpPr/>
                <p:nvPr/>
              </p:nvGrpSpPr>
              <p:grpSpPr>
                <a:xfrm>
                  <a:off x="5004374" y="2818541"/>
                  <a:ext cx="174740" cy="281299"/>
                  <a:chOff x="-733849" y="2731622"/>
                  <a:chExt cx="174740" cy="281299"/>
                </a:xfrm>
              </p:grpSpPr>
              <p:pic>
                <p:nvPicPr>
                  <p:cNvPr id="172" name="図 171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duotone>
                      <a:prstClr val="black"/>
                      <a:schemeClr val="accent1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7515" t="28509" r="21302" b="53072"/>
                  <a:stretch/>
                </p:blipFill>
                <p:spPr>
                  <a:xfrm>
                    <a:off x="-733849" y="2731622"/>
                    <a:ext cx="174740" cy="241433"/>
                  </a:xfrm>
                  <a:prstGeom prst="rect">
                    <a:avLst/>
                  </a:prstGeom>
                </p:spPr>
              </p:pic>
              <p:cxnSp>
                <p:nvCxnSpPr>
                  <p:cNvPr id="173" name="直線コネクタ 172"/>
                  <p:cNvCxnSpPr/>
                  <p:nvPr/>
                </p:nvCxnSpPr>
                <p:spPr>
                  <a:xfrm flipH="1">
                    <a:off x="-646018" y="2831724"/>
                    <a:ext cx="0" cy="181197"/>
                  </a:xfrm>
                  <a:prstGeom prst="line">
                    <a:avLst/>
                  </a:prstGeom>
                  <a:ln w="7302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9" name="グループ化 168"/>
                <p:cNvGrpSpPr/>
                <p:nvPr/>
              </p:nvGrpSpPr>
              <p:grpSpPr>
                <a:xfrm>
                  <a:off x="5139335" y="2819016"/>
                  <a:ext cx="146056" cy="279152"/>
                  <a:chOff x="-598888" y="2732097"/>
                  <a:chExt cx="146056" cy="279152"/>
                </a:xfrm>
              </p:grpSpPr>
              <p:pic>
                <p:nvPicPr>
                  <p:cNvPr id="170" name="図 169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duotone>
                      <a:prstClr val="black"/>
                      <a:schemeClr val="accent1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9190" t="27955" r="70724" b="53187"/>
                  <a:stretch/>
                </p:blipFill>
                <p:spPr>
                  <a:xfrm>
                    <a:off x="-598888" y="2732097"/>
                    <a:ext cx="146056" cy="229069"/>
                  </a:xfrm>
                  <a:prstGeom prst="rect">
                    <a:avLst/>
                  </a:prstGeom>
                </p:spPr>
              </p:pic>
              <p:cxnSp>
                <p:nvCxnSpPr>
                  <p:cNvPr id="171" name="直線コネクタ 170"/>
                  <p:cNvCxnSpPr/>
                  <p:nvPr/>
                </p:nvCxnSpPr>
                <p:spPr>
                  <a:xfrm flipH="1">
                    <a:off x="-510000" y="2860251"/>
                    <a:ext cx="0" cy="150998"/>
                  </a:xfrm>
                  <a:prstGeom prst="line">
                    <a:avLst/>
                  </a:prstGeom>
                  <a:ln w="6667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61" name="角丸四角形 160"/>
            <p:cNvSpPr/>
            <p:nvPr/>
          </p:nvSpPr>
          <p:spPr>
            <a:xfrm>
              <a:off x="7045148" y="4839862"/>
              <a:ext cx="6480000" cy="6480000"/>
            </a:xfrm>
            <a:prstGeom prst="roundRect">
              <a:avLst>
                <a:gd name="adj" fmla="val 5389"/>
              </a:avLst>
            </a:prstGeom>
            <a:noFill/>
            <a:ln w="101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7" dirty="0"/>
            </a:p>
          </p:txBody>
        </p:sp>
      </p:grpSp>
      <p:grpSp>
        <p:nvGrpSpPr>
          <p:cNvPr id="229" name="グループ化 228"/>
          <p:cNvGrpSpPr/>
          <p:nvPr/>
        </p:nvGrpSpPr>
        <p:grpSpPr>
          <a:xfrm>
            <a:off x="20365438" y="4886006"/>
            <a:ext cx="6480000" cy="6480000"/>
            <a:chOff x="20378305" y="4850836"/>
            <a:chExt cx="6480000" cy="6480000"/>
          </a:xfrm>
        </p:grpSpPr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E9A32B45-EF73-4E00-91C9-E9CC15924FC4}"/>
                </a:ext>
              </a:extLst>
            </p:cNvPr>
            <p:cNvSpPr/>
            <p:nvPr/>
          </p:nvSpPr>
          <p:spPr>
            <a:xfrm>
              <a:off x="20378305" y="9674410"/>
              <a:ext cx="6480000" cy="115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/>
              <a:r>
                <a:rPr kumimoji="1" lang="ja-JP" altLang="en-US" sz="6600" b="1" dirty="0">
                  <a:solidFill>
                    <a:schemeClr val="tx2"/>
                  </a:solidFill>
                  <a:latin typeface="+mn-ea"/>
                </a:rPr>
                <a:t>おウチで</a:t>
              </a:r>
              <a:r>
                <a:rPr kumimoji="1" lang="en-US" altLang="ja-JP" sz="6600" b="1" dirty="0">
                  <a:solidFill>
                    <a:schemeClr val="tx2"/>
                  </a:solidFill>
                  <a:latin typeface="+mn-ea"/>
                </a:rPr>
                <a:t>Enjoy</a:t>
              </a: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20378305" y="4850836"/>
              <a:ext cx="6480000" cy="6480000"/>
            </a:xfrm>
            <a:prstGeom prst="roundRect">
              <a:avLst>
                <a:gd name="adj" fmla="val 5389"/>
              </a:avLst>
            </a:prstGeom>
            <a:noFill/>
            <a:ln w="101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7" dirty="0"/>
            </a:p>
          </p:txBody>
        </p:sp>
      </p:grpSp>
      <p:pic>
        <p:nvPicPr>
          <p:cNvPr id="188" name="図 18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146" y="4717091"/>
            <a:ext cx="3326305" cy="3326305"/>
          </a:xfrm>
          <a:prstGeom prst="rect">
            <a:avLst/>
          </a:prstGeom>
        </p:spPr>
      </p:pic>
      <p:grpSp>
        <p:nvGrpSpPr>
          <p:cNvPr id="228" name="グループ化 227"/>
          <p:cNvGrpSpPr/>
          <p:nvPr/>
        </p:nvGrpSpPr>
        <p:grpSpPr>
          <a:xfrm>
            <a:off x="13651270" y="4886006"/>
            <a:ext cx="6480000" cy="6480000"/>
            <a:chOff x="13664137" y="4850836"/>
            <a:chExt cx="6480000" cy="6480000"/>
          </a:xfrm>
        </p:grpSpPr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E9A32B45-EF73-4E00-91C9-E9CC15924FC4}"/>
                </a:ext>
              </a:extLst>
            </p:cNvPr>
            <p:cNvSpPr/>
            <p:nvPr/>
          </p:nvSpPr>
          <p:spPr>
            <a:xfrm>
              <a:off x="13664137" y="9661625"/>
              <a:ext cx="6480000" cy="115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/>
              <a:r>
                <a:rPr kumimoji="1" lang="ja-JP" altLang="en-US" sz="6600" b="1" dirty="0" smtClean="0">
                  <a:solidFill>
                    <a:schemeClr val="tx2"/>
                  </a:solidFill>
                  <a:latin typeface="+mn-ea"/>
                </a:rPr>
                <a:t>寄り道はしない</a:t>
              </a:r>
              <a:endParaRPr kumimoji="1" lang="en-US" altLang="ja-JP" sz="6600" b="1" dirty="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3664137" y="4850836"/>
              <a:ext cx="6480000" cy="6480000"/>
            </a:xfrm>
            <a:prstGeom prst="roundRect">
              <a:avLst>
                <a:gd name="adj" fmla="val 5389"/>
              </a:avLst>
            </a:prstGeom>
            <a:noFill/>
            <a:ln w="101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7" dirty="0"/>
            </a:p>
          </p:txBody>
        </p:sp>
        <p:pic>
          <p:nvPicPr>
            <p:cNvPr id="189" name="図 188"/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45"/>
            <a:stretch/>
          </p:blipFill>
          <p:spPr>
            <a:xfrm>
              <a:off x="18545002" y="4983733"/>
              <a:ext cx="1483108" cy="2811285"/>
            </a:xfrm>
            <a:prstGeom prst="rect">
              <a:avLst/>
            </a:prstGeom>
          </p:spPr>
        </p:pic>
        <p:grpSp>
          <p:nvGrpSpPr>
            <p:cNvPr id="190" name="グループ化 189"/>
            <p:cNvGrpSpPr/>
            <p:nvPr/>
          </p:nvGrpSpPr>
          <p:grpSpPr>
            <a:xfrm>
              <a:off x="13755084" y="6377843"/>
              <a:ext cx="2756648" cy="2950962"/>
              <a:chOff x="11516475" y="5354028"/>
              <a:chExt cx="1454584" cy="1557114"/>
            </a:xfrm>
          </p:grpSpPr>
          <p:pic>
            <p:nvPicPr>
              <p:cNvPr id="191" name="図 190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16475" y="5354028"/>
                <a:ext cx="1454584" cy="1557114"/>
              </a:xfrm>
              <a:prstGeom prst="rect">
                <a:avLst/>
              </a:prstGeom>
            </p:spPr>
          </p:pic>
          <p:sp>
            <p:nvSpPr>
              <p:cNvPr id="192" name="正方形/長方形 191"/>
              <p:cNvSpPr/>
              <p:nvPr/>
            </p:nvSpPr>
            <p:spPr>
              <a:xfrm>
                <a:off x="11826879" y="6126580"/>
                <a:ext cx="841091" cy="6209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1895318" y="5932916"/>
                <a:ext cx="678303" cy="2249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sp>
            <p:nvSpPr>
              <p:cNvPr id="194" name="ホームベース 193"/>
              <p:cNvSpPr/>
              <p:nvPr/>
            </p:nvSpPr>
            <p:spPr>
              <a:xfrm rot="16200000">
                <a:off x="11661774" y="5691387"/>
                <a:ext cx="1163989" cy="995080"/>
              </a:xfrm>
              <a:prstGeom prst="homePlat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cxnSp>
            <p:nvCxnSpPr>
              <p:cNvPr id="195" name="直線コネクタ 194"/>
              <p:cNvCxnSpPr/>
              <p:nvPr/>
            </p:nvCxnSpPr>
            <p:spPr>
              <a:xfrm flipV="1">
                <a:off x="11632214" y="5614473"/>
                <a:ext cx="611551" cy="581993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 flipH="1" flipV="1">
                <a:off x="12236814" y="5595330"/>
                <a:ext cx="702653" cy="694114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正方形/長方形 196"/>
              <p:cNvSpPr/>
              <p:nvPr/>
            </p:nvSpPr>
            <p:spPr>
              <a:xfrm>
                <a:off x="12040107" y="6146273"/>
                <a:ext cx="181078" cy="155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2265190" y="6146274"/>
                <a:ext cx="181078" cy="155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sp>
            <p:nvSpPr>
              <p:cNvPr id="199" name="正方形/長方形 198"/>
              <p:cNvSpPr/>
              <p:nvPr/>
            </p:nvSpPr>
            <p:spPr>
              <a:xfrm>
                <a:off x="12040108" y="6350556"/>
                <a:ext cx="181078" cy="155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  <p:sp>
            <p:nvSpPr>
              <p:cNvPr id="200" name="正方形/長方形 199"/>
              <p:cNvSpPr/>
              <p:nvPr/>
            </p:nvSpPr>
            <p:spPr>
              <a:xfrm>
                <a:off x="12265665" y="6350557"/>
                <a:ext cx="181078" cy="155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47" dirty="0"/>
              </a:p>
            </p:txBody>
          </p:sp>
        </p:grpSp>
      </p:grpSp>
      <p:sp>
        <p:nvSpPr>
          <p:cNvPr id="201" name="上矢印 9"/>
          <p:cNvSpPr/>
          <p:nvPr/>
        </p:nvSpPr>
        <p:spPr>
          <a:xfrm rot="14537380">
            <a:off x="17034414" y="6438932"/>
            <a:ext cx="1490455" cy="3055631"/>
          </a:xfrm>
          <a:custGeom>
            <a:avLst/>
            <a:gdLst>
              <a:gd name="connsiteX0" fmla="*/ 0 w 544278"/>
              <a:gd name="connsiteY0" fmla="*/ 272139 h 861590"/>
              <a:gd name="connsiteX1" fmla="*/ 272139 w 544278"/>
              <a:gd name="connsiteY1" fmla="*/ 0 h 861590"/>
              <a:gd name="connsiteX2" fmla="*/ 544278 w 544278"/>
              <a:gd name="connsiteY2" fmla="*/ 272139 h 861590"/>
              <a:gd name="connsiteX3" fmla="*/ 408209 w 544278"/>
              <a:gd name="connsiteY3" fmla="*/ 272139 h 861590"/>
              <a:gd name="connsiteX4" fmla="*/ 408209 w 544278"/>
              <a:gd name="connsiteY4" fmla="*/ 861590 h 861590"/>
              <a:gd name="connsiteX5" fmla="*/ 136070 w 544278"/>
              <a:gd name="connsiteY5" fmla="*/ 861590 h 861590"/>
              <a:gd name="connsiteX6" fmla="*/ 136070 w 544278"/>
              <a:gd name="connsiteY6" fmla="*/ 272139 h 861590"/>
              <a:gd name="connsiteX7" fmla="*/ 0 w 544278"/>
              <a:gd name="connsiteY7" fmla="*/ 272139 h 861590"/>
              <a:gd name="connsiteX0" fmla="*/ 0 w 544278"/>
              <a:gd name="connsiteY0" fmla="*/ 272139 h 867316"/>
              <a:gd name="connsiteX1" fmla="*/ 272139 w 544278"/>
              <a:gd name="connsiteY1" fmla="*/ 0 h 867316"/>
              <a:gd name="connsiteX2" fmla="*/ 544278 w 544278"/>
              <a:gd name="connsiteY2" fmla="*/ 272139 h 867316"/>
              <a:gd name="connsiteX3" fmla="*/ 408209 w 544278"/>
              <a:gd name="connsiteY3" fmla="*/ 272139 h 867316"/>
              <a:gd name="connsiteX4" fmla="*/ 408209 w 544278"/>
              <a:gd name="connsiteY4" fmla="*/ 861590 h 867316"/>
              <a:gd name="connsiteX5" fmla="*/ 265367 w 544278"/>
              <a:gd name="connsiteY5" fmla="*/ 867316 h 867316"/>
              <a:gd name="connsiteX6" fmla="*/ 136070 w 544278"/>
              <a:gd name="connsiteY6" fmla="*/ 861590 h 867316"/>
              <a:gd name="connsiteX7" fmla="*/ 136070 w 544278"/>
              <a:gd name="connsiteY7" fmla="*/ 272139 h 867316"/>
              <a:gd name="connsiteX8" fmla="*/ 0 w 544278"/>
              <a:gd name="connsiteY8" fmla="*/ 272139 h 867316"/>
              <a:gd name="connsiteX0" fmla="*/ 0 w 544278"/>
              <a:gd name="connsiteY0" fmla="*/ 272139 h 867316"/>
              <a:gd name="connsiteX1" fmla="*/ 272139 w 544278"/>
              <a:gd name="connsiteY1" fmla="*/ 0 h 867316"/>
              <a:gd name="connsiteX2" fmla="*/ 544278 w 544278"/>
              <a:gd name="connsiteY2" fmla="*/ 272139 h 867316"/>
              <a:gd name="connsiteX3" fmla="*/ 408209 w 544278"/>
              <a:gd name="connsiteY3" fmla="*/ 272139 h 867316"/>
              <a:gd name="connsiteX4" fmla="*/ 265367 w 544278"/>
              <a:gd name="connsiteY4" fmla="*/ 867316 h 867316"/>
              <a:gd name="connsiteX5" fmla="*/ 136070 w 544278"/>
              <a:gd name="connsiteY5" fmla="*/ 861590 h 867316"/>
              <a:gd name="connsiteX6" fmla="*/ 136070 w 544278"/>
              <a:gd name="connsiteY6" fmla="*/ 272139 h 867316"/>
              <a:gd name="connsiteX7" fmla="*/ 0 w 544278"/>
              <a:gd name="connsiteY7" fmla="*/ 272139 h 867316"/>
              <a:gd name="connsiteX0" fmla="*/ 0 w 544278"/>
              <a:gd name="connsiteY0" fmla="*/ 272139 h 867316"/>
              <a:gd name="connsiteX1" fmla="*/ 272139 w 544278"/>
              <a:gd name="connsiteY1" fmla="*/ 0 h 867316"/>
              <a:gd name="connsiteX2" fmla="*/ 544278 w 544278"/>
              <a:gd name="connsiteY2" fmla="*/ 272139 h 867316"/>
              <a:gd name="connsiteX3" fmla="*/ 408209 w 544278"/>
              <a:gd name="connsiteY3" fmla="*/ 272139 h 867316"/>
              <a:gd name="connsiteX4" fmla="*/ 265367 w 544278"/>
              <a:gd name="connsiteY4" fmla="*/ 867316 h 867316"/>
              <a:gd name="connsiteX5" fmla="*/ 136070 w 544278"/>
              <a:gd name="connsiteY5" fmla="*/ 272139 h 867316"/>
              <a:gd name="connsiteX6" fmla="*/ 0 w 544278"/>
              <a:gd name="connsiteY6" fmla="*/ 272139 h 867316"/>
              <a:gd name="connsiteX0" fmla="*/ 0 w 544278"/>
              <a:gd name="connsiteY0" fmla="*/ 272139 h 867316"/>
              <a:gd name="connsiteX1" fmla="*/ 272139 w 544278"/>
              <a:gd name="connsiteY1" fmla="*/ 0 h 867316"/>
              <a:gd name="connsiteX2" fmla="*/ 544278 w 544278"/>
              <a:gd name="connsiteY2" fmla="*/ 272139 h 867316"/>
              <a:gd name="connsiteX3" fmla="*/ 408209 w 544278"/>
              <a:gd name="connsiteY3" fmla="*/ 272139 h 867316"/>
              <a:gd name="connsiteX4" fmla="*/ 265367 w 544278"/>
              <a:gd name="connsiteY4" fmla="*/ 867316 h 867316"/>
              <a:gd name="connsiteX5" fmla="*/ 136070 w 544278"/>
              <a:gd name="connsiteY5" fmla="*/ 272139 h 867316"/>
              <a:gd name="connsiteX6" fmla="*/ 0 w 544278"/>
              <a:gd name="connsiteY6" fmla="*/ 272139 h 86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278" h="867316">
                <a:moveTo>
                  <a:pt x="0" y="272139"/>
                </a:moveTo>
                <a:lnTo>
                  <a:pt x="272139" y="0"/>
                </a:lnTo>
                <a:lnTo>
                  <a:pt x="544278" y="272139"/>
                </a:lnTo>
                <a:lnTo>
                  <a:pt x="408209" y="272139"/>
                </a:lnTo>
                <a:lnTo>
                  <a:pt x="265367" y="867316"/>
                </a:lnTo>
                <a:cubicBezTo>
                  <a:pt x="222268" y="668924"/>
                  <a:pt x="192810" y="349114"/>
                  <a:pt x="136070" y="272139"/>
                </a:cubicBezTo>
                <a:lnTo>
                  <a:pt x="0" y="272139"/>
                </a:ln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25" dirty="0"/>
          </a:p>
        </p:txBody>
      </p:sp>
      <p:grpSp>
        <p:nvGrpSpPr>
          <p:cNvPr id="202" name="グループ化 201"/>
          <p:cNvGrpSpPr/>
          <p:nvPr/>
        </p:nvGrpSpPr>
        <p:grpSpPr>
          <a:xfrm>
            <a:off x="21566947" y="5265459"/>
            <a:ext cx="4076982" cy="4468245"/>
            <a:chOff x="5026358" y="5426293"/>
            <a:chExt cx="1932608" cy="2118078"/>
          </a:xfrm>
        </p:grpSpPr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6358" y="5426293"/>
              <a:ext cx="1932608" cy="1932608"/>
            </a:xfrm>
            <a:prstGeom prst="rect">
              <a:avLst/>
            </a:prstGeom>
          </p:spPr>
        </p:pic>
        <p:sp>
          <p:nvSpPr>
            <p:cNvPr id="204" name="正方形/長方形 203"/>
            <p:cNvSpPr/>
            <p:nvPr/>
          </p:nvSpPr>
          <p:spPr>
            <a:xfrm>
              <a:off x="5458460" y="6515100"/>
              <a:ext cx="1063215" cy="746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25" dirty="0"/>
            </a:p>
          </p:txBody>
        </p:sp>
        <p:pic>
          <p:nvPicPr>
            <p:cNvPr id="205" name="図 204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506" y="6232588"/>
              <a:ext cx="1311783" cy="1311783"/>
            </a:xfrm>
            <a:prstGeom prst="rect">
              <a:avLst/>
            </a:prstGeom>
          </p:spPr>
        </p:pic>
        <p:pic>
          <p:nvPicPr>
            <p:cNvPr id="206" name="図 205"/>
            <p:cNvPicPr>
              <a:picLocks noChangeAspect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5021" y="6078476"/>
              <a:ext cx="730494" cy="730494"/>
            </a:xfrm>
            <a:prstGeom prst="rect">
              <a:avLst/>
            </a:prstGeom>
          </p:spPr>
        </p:pic>
      </p:grp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31644" y="1494378"/>
            <a:ext cx="27044634" cy="2508818"/>
          </a:xfrm>
          <a:prstGeom prst="rect">
            <a:avLst/>
          </a:prstGeom>
          <a:solidFill>
            <a:srgbClr val="D7EBD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75000" rtlCol="0" anchor="ctr"/>
          <a:lstStyle/>
          <a:p>
            <a:pPr algn="ctr"/>
            <a:endParaRPr kumimoji="1" lang="en-US" altLang="ja-JP" sz="7084" spc="-156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0" y="1511486"/>
            <a:ext cx="27093863" cy="25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75000" rtlCol="0" anchor="ctr"/>
          <a:lstStyle/>
          <a:p>
            <a:pPr algn="ctr"/>
            <a:endParaRPr kumimoji="1" lang="en-US" altLang="ja-JP" sz="7084" spc="-156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18990141" y="1382413"/>
            <a:ext cx="5557612" cy="2462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6000" spc="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帰ろう</a:t>
            </a:r>
            <a:endParaRPr kumimoji="1" lang="en-US" altLang="ja-JP" sz="16000" spc="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3016310" y="1405098"/>
            <a:ext cx="9962664" cy="2462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6000" spc="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夜は早めに</a:t>
            </a:r>
            <a:endParaRPr kumimoji="1" lang="en-US" altLang="ja-JP" sz="16000" spc="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13109572" y="1437621"/>
            <a:ext cx="5749971" cy="2462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6000" spc="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</a:t>
            </a:r>
            <a:endParaRPr kumimoji="1" lang="en-US" altLang="ja-JP" sz="16000" spc="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0" y="12457011"/>
            <a:ext cx="27093863" cy="1167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75000" rIns="0" bIns="75000" rtlCol="0">
            <a:spAutoFit/>
          </a:bodyPr>
          <a:lstStyle/>
          <a:p>
            <a:pPr algn="ctr"/>
            <a:r>
              <a:rPr kumimoji="1" lang="ja-JP" altLang="en-US" sz="6600" b="1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5800" b="1" dirty="0" smtClean="0">
                <a:solidFill>
                  <a:schemeClr val="bg1"/>
                </a:solidFill>
              </a:rPr>
              <a:t>テレワークの推進、緊急事態措置区域との往来の自粛もご協力</a:t>
            </a:r>
            <a:r>
              <a:rPr kumimoji="1" lang="ja-JP" altLang="en-US" sz="5800" b="1" dirty="0">
                <a:solidFill>
                  <a:schemeClr val="bg1"/>
                </a:solidFill>
              </a:rPr>
              <a:t>お願いします</a:t>
            </a: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DBB8E882-B4B0-45B9-A7ED-99A84AEF565B}"/>
              </a:ext>
            </a:extLst>
          </p:cNvPr>
          <p:cNvSpPr/>
          <p:nvPr/>
        </p:nvSpPr>
        <p:spPr>
          <a:xfrm>
            <a:off x="1" y="190952"/>
            <a:ext cx="27093862" cy="1143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5313" rIns="25313" rtlCol="0" anchor="ctr"/>
          <a:lstStyle/>
          <a:p>
            <a:pPr algn="ctr"/>
            <a:r>
              <a:rPr kumimoji="1" lang="ja-JP" altLang="en-US" sz="7200" b="1" spc="6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夜の人の流れを抑えるために</a:t>
            </a:r>
            <a:endParaRPr kumimoji="1" lang="en-US" altLang="ja-JP" sz="7200" b="1" spc="6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447451" y="12559212"/>
            <a:ext cx="936000" cy="962725"/>
            <a:chOff x="539913" y="8739357"/>
            <a:chExt cx="864000" cy="888669"/>
          </a:xfrm>
        </p:grpSpPr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7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913" y="8739357"/>
              <a:ext cx="864000" cy="864000"/>
            </a:xfrm>
            <a:prstGeom prst="rect">
              <a:avLst/>
            </a:prstGeom>
          </p:spPr>
        </p:pic>
        <p:sp>
          <p:nvSpPr>
            <p:cNvPr id="81" name="正方形/長方形 80"/>
            <p:cNvSpPr/>
            <p:nvPr/>
          </p:nvSpPr>
          <p:spPr>
            <a:xfrm>
              <a:off x="729798" y="9147111"/>
              <a:ext cx="492190" cy="3645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773889" y="9061245"/>
              <a:ext cx="392184" cy="947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978" y="8920955"/>
              <a:ext cx="707071" cy="707071"/>
            </a:xfrm>
            <a:prstGeom prst="rect">
              <a:avLst/>
            </a:prstGeom>
          </p:spPr>
        </p:pic>
      </p:grpSp>
      <p:sp>
        <p:nvSpPr>
          <p:cNvPr id="85" name="テキスト ボックス 1"/>
          <p:cNvSpPr txBox="1"/>
          <p:nvPr/>
        </p:nvSpPr>
        <p:spPr>
          <a:xfrm>
            <a:off x="11053657" y="13895303"/>
            <a:ext cx="3730271" cy="1035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ja-JP" altLang="en-US" sz="5400" kern="100" dirty="0" smtClean="0">
                <a:ln w="6350">
                  <a:solidFill>
                    <a:schemeClr val="bg1"/>
                  </a:solidFill>
                </a:ln>
                <a:latin typeface="ＭＳ 明朝" panose="02020609040205080304" pitchFamily="17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千葉県</a:t>
            </a:r>
            <a:endParaRPr lang="ja-JP" sz="2800" kern="100" dirty="0">
              <a:ln w="6350">
                <a:solidFill>
                  <a:schemeClr val="bg1"/>
                </a:solidFill>
              </a:ln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8519" l="1134" r="100000">
                        <a14:foregroundMark x1="29301" y1="58519" x2="29301" y2="58519"/>
                        <a14:foregroundMark x1="74291" y1="62593" x2="74291" y2="6259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01300" y="14012156"/>
            <a:ext cx="930503" cy="918251"/>
          </a:xfrm>
          <a:prstGeom prst="rect">
            <a:avLst/>
          </a:prstGeom>
          <a:ln>
            <a:noFill/>
          </a:ln>
          <a:effectLst>
            <a:glow rad="127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0379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grpId="1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6802E-6 -3.33333E-6 L -3.6802E-6 0.00011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4" presetClass="emph" presetSubtype="0" fill="hold" grpId="1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58294E-6 -3.33333E-6 L 3.58294E-6 0.00011 " pathEditMode="relative" rAng="0" ptsTypes="AA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"/>
                            </p:stCondLst>
                            <p:childTnLst>
                              <p:par>
                                <p:cTn id="5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3728E-6 -4.16667E-6 L -0.0457 -4.16667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"/>
                            </p:stCondLst>
                            <p:childTnLst>
                              <p:par>
                                <p:cTn id="6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6 0 L 0.03563 0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6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1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32 0.00218 L 0.00703 0.00218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4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5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6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100"/>
                            </p:stCondLst>
                            <p:childTnLst>
                              <p:par>
                                <p:cTn id="9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7" grpId="0" animBg="1"/>
      <p:bldP spid="208" grpId="0" animBg="1"/>
      <p:bldP spid="210" grpId="0"/>
      <p:bldP spid="211" grpId="0"/>
      <p:bldP spid="211" grpId="1"/>
      <p:bldP spid="212" grpId="0"/>
      <p:bldP spid="212" grpId="1"/>
      <p:bldP spid="218" grpId="0" animBg="1"/>
      <p:bldP spid="225" grpId="0"/>
      <p:bldP spid="8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46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ＤＦ特太ゴシック体</vt:lpstr>
      <vt:lpstr>HGP創英角ｺﾞｼｯｸUB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千葉県</cp:lastModifiedBy>
  <cp:revision>93</cp:revision>
  <cp:lastPrinted>2021-06-07T02:13:55Z</cp:lastPrinted>
  <dcterms:created xsi:type="dcterms:W3CDTF">2021-05-28T00:02:56Z</dcterms:created>
  <dcterms:modified xsi:type="dcterms:W3CDTF">2021-06-07T03:04:27Z</dcterms:modified>
</cp:coreProperties>
</file>